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53" r:id="rId3"/>
  </p:sldMasterIdLst>
  <p:notesMasterIdLst>
    <p:notesMasterId r:id="rId6"/>
  </p:notesMasterIdLst>
  <p:handoutMasterIdLst>
    <p:handoutMasterId r:id="rId7"/>
  </p:handoutMasterIdLst>
  <p:sldIdLst>
    <p:sldId id="256" r:id="rId4"/>
    <p:sldId id="257" r:id="rId5"/>
  </p:sldIdLst>
  <p:sldSz cx="12190413" cy="6859588"/>
  <p:notesSz cx="6858000" cy="9144000"/>
  <p:defaultTextStyle>
    <a:defPPr>
      <a:defRPr lang="de-DE"/>
    </a:defPPr>
    <a:lvl1pPr marL="0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16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433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649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864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079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296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512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3728" algn="l" defTabSz="108843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9">
          <p15:clr>
            <a:srgbClr val="A4A3A4"/>
          </p15:clr>
        </p15:guide>
        <p15:guide id="2" orient="horz" pos="2161">
          <p15:clr>
            <a:srgbClr val="A4A3A4"/>
          </p15:clr>
        </p15:guide>
        <p15:guide id="3" orient="horz" pos="3340">
          <p15:clr>
            <a:srgbClr val="A4A3A4"/>
          </p15:clr>
        </p15:guide>
        <p15:guide id="4" orient="horz" pos="799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3975">
          <p15:clr>
            <a:srgbClr val="A4A3A4"/>
          </p15:clr>
        </p15:guide>
        <p15:guide id="7" orient="horz" pos="4230">
          <p15:clr>
            <a:srgbClr val="A4A3A4"/>
          </p15:clr>
        </p15:guide>
        <p15:guide id="8" orient="horz" pos="3884">
          <p15:clr>
            <a:srgbClr val="A4A3A4"/>
          </p15:clr>
        </p15:guide>
        <p15:guide id="9" orient="horz" pos="3730">
          <p15:clr>
            <a:srgbClr val="A4A3A4"/>
          </p15:clr>
        </p15:guide>
        <p15:guide id="10" orient="horz" pos="3639">
          <p15:clr>
            <a:srgbClr val="A4A3A4"/>
          </p15:clr>
        </p15:guide>
        <p15:guide id="11" orient="horz" pos="429">
          <p15:clr>
            <a:srgbClr val="A4A3A4"/>
          </p15:clr>
        </p15:guide>
        <p15:guide id="12" orient="horz" pos="244">
          <p15:clr>
            <a:srgbClr val="A4A3A4"/>
          </p15:clr>
        </p15:guide>
        <p15:guide id="13" orient="horz" pos="4320">
          <p15:clr>
            <a:srgbClr val="A4A3A4"/>
          </p15:clr>
        </p15:guide>
        <p15:guide id="14" orient="horz" pos="1548">
          <p15:clr>
            <a:srgbClr val="A4A3A4"/>
          </p15:clr>
        </p15:guide>
        <p15:guide id="15" pos="820">
          <p15:clr>
            <a:srgbClr val="A4A3A4"/>
          </p15:clr>
        </p15:guide>
        <p15:guide id="16" pos="3841">
          <p15:clr>
            <a:srgbClr val="A4A3A4"/>
          </p15:clr>
        </p15:guide>
        <p15:guide id="17" pos="7451">
          <p15:clr>
            <a:srgbClr val="A4A3A4"/>
          </p15:clr>
        </p15:guide>
        <p15:guide id="18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914" autoAdjust="0"/>
  </p:normalViewPr>
  <p:slideViewPr>
    <p:cSldViewPr snapToGrid="0" showGuides="1">
      <p:cViewPr varScale="1">
        <p:scale>
          <a:sx n="94" d="100"/>
          <a:sy n="94" d="100"/>
        </p:scale>
        <p:origin x="106" y="187"/>
      </p:cViewPr>
      <p:guideLst>
        <p:guide orient="horz" pos="319"/>
        <p:guide orient="horz" pos="2161"/>
        <p:guide orient="horz" pos="3340"/>
        <p:guide orient="horz" pos="799"/>
        <p:guide orient="horz"/>
        <p:guide orient="horz" pos="3975"/>
        <p:guide orient="horz" pos="4230"/>
        <p:guide orient="horz" pos="3884"/>
        <p:guide orient="horz" pos="3730"/>
        <p:guide orient="horz" pos="3639"/>
        <p:guide orient="horz" pos="429"/>
        <p:guide orient="horz" pos="244"/>
        <p:guide orient="horz" pos="4320"/>
        <p:guide orient="horz" pos="1548"/>
        <p:guide pos="820"/>
        <p:guide pos="3841"/>
        <p:guide pos="745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95EE6-8046-445E-9F28-8109BE464355}" type="datetimeFigureOut">
              <a:rPr lang="de-CH" smtClean="0"/>
              <a:t>31.10.2016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BD11B-ECEA-46A6-9F99-009242C7EA4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3743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A1422-378A-4CDC-B7EA-AC238EAF76D5}" type="datetimeFigureOut">
              <a:rPr lang="de-CH" smtClean="0"/>
              <a:t>31.10.2016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3881B-78F4-49B6-A0AA-18A537C2AAF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154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16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433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649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6864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079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296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512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3728" algn="l" defTabSz="1088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188000" y="2264400"/>
            <a:ext cx="10634400" cy="2402838"/>
          </a:xfrm>
          <a:prstGeom prst="rect">
            <a:avLst/>
          </a:prstGeom>
        </p:spPr>
        <p:txBody>
          <a:bodyPr lIns="86400" tIns="46800" rIns="86400" bIns="46800"/>
          <a:lstStyle>
            <a:lvl1pPr algn="l">
              <a:lnSpc>
                <a:spcPts val="6000"/>
              </a:lnSpc>
              <a:defRPr sz="5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Hier steht der Name </a:t>
            </a:r>
            <a:br>
              <a:rPr lang="de-DE" dirty="0" smtClean="0"/>
            </a:br>
            <a:r>
              <a:rPr lang="de-DE" dirty="0" smtClean="0"/>
              <a:t>der Präsentation</a:t>
            </a:r>
            <a:br>
              <a:rPr lang="de-DE" dirty="0" smtClean="0"/>
            </a:br>
            <a:r>
              <a:rPr lang="de-DE" dirty="0" smtClean="0"/>
              <a:t>geschrieben</a:t>
            </a:r>
            <a:endParaRPr lang="de-CH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5151095"/>
            <a:ext cx="10634400" cy="579646"/>
          </a:xfrm>
          <a:prstGeom prst="rect">
            <a:avLst/>
          </a:prstGeom>
        </p:spPr>
        <p:txBody>
          <a:bodyPr/>
          <a:lstStyle>
            <a:lvl1pPr>
              <a:lnSpc>
                <a:spcPts val="3840"/>
              </a:lnSpc>
              <a:defRPr sz="3200" b="0" baseline="0"/>
            </a:lvl1pPr>
          </a:lstStyle>
          <a:p>
            <a:pPr lvl="0"/>
            <a:r>
              <a:rPr lang="de-CH" dirty="0" smtClean="0"/>
              <a:t>Datum der Präsentation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0329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geseite_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0"/>
          <p:cNvSpPr>
            <a:spLocks noGrp="1"/>
          </p:cNvSpPr>
          <p:nvPr>
            <p:ph type="title"/>
          </p:nvPr>
        </p:nvSpPr>
        <p:spPr>
          <a:xfrm>
            <a:off x="1188000" y="266400"/>
            <a:ext cx="10634400" cy="55440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de-DE" dirty="0" smtClean="0"/>
              <a:t>Der Titel kann einzeilig sein</a:t>
            </a:r>
            <a:endParaRPr lang="de-CH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188000" y="1162800"/>
            <a:ext cx="10634400" cy="209288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lnSpc>
                <a:spcPts val="2600"/>
              </a:lnSpc>
              <a:defRPr/>
            </a:lvl1pPr>
            <a:lvl5pPr marL="1828800" indent="0">
              <a:lnSpc>
                <a:spcPts val="2600"/>
              </a:lnSpc>
              <a:buNone/>
              <a:defRPr/>
            </a:lvl5pPr>
          </a:lstStyle>
          <a:p>
            <a:pPr lvl="0"/>
            <a:r>
              <a:rPr lang="de-DE" dirty="0" smtClean="0"/>
              <a:t>Um den </a:t>
            </a:r>
            <a:r>
              <a:rPr lang="de-DE" dirty="0" err="1" smtClean="0"/>
              <a:t>Fliesstext</a:t>
            </a:r>
            <a:r>
              <a:rPr lang="de-DE" dirty="0" smtClean="0"/>
              <a:t> übersichtlich zu halten sollten Abschnitte </a:t>
            </a:r>
            <a:br>
              <a:rPr lang="de-DE" dirty="0" smtClean="0"/>
            </a:br>
            <a:r>
              <a:rPr lang="de-DE" dirty="0" smtClean="0"/>
              <a:t>gemacht werden. Diese werden zur besseren Lesbarkeit </a:t>
            </a:r>
            <a:br>
              <a:rPr lang="de-DE" dirty="0" smtClean="0"/>
            </a:br>
            <a:r>
              <a:rPr lang="de-DE" dirty="0" smtClean="0"/>
              <a:t>jeweils durch eine Blindzeile getrennt.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Aufzählungen werden jeweils mit einem vorangestellten </a:t>
            </a:r>
            <a:br>
              <a:rPr lang="de-DE" dirty="0" smtClean="0"/>
            </a:br>
            <a:r>
              <a:rPr lang="de-DE" dirty="0" smtClean="0"/>
              <a:t>Punkt aufgelistet:</a:t>
            </a:r>
            <a:endParaRPr lang="de-CH" dirty="0"/>
          </a:p>
        </p:txBody>
      </p:sp>
      <p:sp>
        <p:nvSpPr>
          <p:cNvPr id="10" name="Textplatzhalter 32"/>
          <p:cNvSpPr>
            <a:spLocks noGrp="1"/>
          </p:cNvSpPr>
          <p:nvPr>
            <p:ph type="body" sz="quarter" idx="13" hasCustomPrompt="1"/>
          </p:nvPr>
        </p:nvSpPr>
        <p:spPr>
          <a:xfrm>
            <a:off x="1188000" y="3168000"/>
            <a:ext cx="10634400" cy="2233945"/>
          </a:xfrm>
        </p:spPr>
        <p:txBody>
          <a:bodyPr wrap="square">
            <a:spAutoFit/>
          </a:bodyPr>
          <a:lstStyle>
            <a:lvl1pPr marL="179388" indent="-179388">
              <a:buFont typeface="Arial" panose="020B0604020202020204" pitchFamily="34" charset="0"/>
              <a:buChar char="•"/>
              <a:defRPr baseline="0"/>
            </a:lvl1pPr>
            <a:lvl3pPr>
              <a:defRPr baseline="0"/>
            </a:lvl3pPr>
            <a:lvl4pPr>
              <a:defRPr/>
            </a:lvl4pPr>
          </a:lstStyle>
          <a:p>
            <a:pPr lvl="0"/>
            <a:r>
              <a:rPr lang="de-CH" dirty="0" smtClean="0"/>
              <a:t>Dies ist eine Aufzählung</a:t>
            </a:r>
          </a:p>
          <a:p>
            <a:pPr lvl="0"/>
            <a:r>
              <a:rPr lang="de-CH" dirty="0" smtClean="0"/>
              <a:t>Dies ist eine zweite Aufzählung</a:t>
            </a:r>
          </a:p>
          <a:p>
            <a:pPr lvl="0"/>
            <a:r>
              <a:rPr lang="de-CH" dirty="0" smtClean="0"/>
              <a:t>Aufzählungen können noch weiter gegliedert werden:</a:t>
            </a:r>
          </a:p>
          <a:p>
            <a:pPr lvl="2"/>
            <a:r>
              <a:rPr lang="de-CH" dirty="0" smtClean="0"/>
              <a:t>Dies ist die nächste Aufzählung</a:t>
            </a:r>
          </a:p>
          <a:p>
            <a:pPr lvl="3"/>
            <a:r>
              <a:rPr lang="de-CH" dirty="0" smtClean="0"/>
              <a:t>Und dies ist nochmals eine Aufzählung</a:t>
            </a:r>
            <a:endParaRPr lang="de-CH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87999" y="5838085"/>
            <a:ext cx="10634400" cy="248402"/>
          </a:xfrm>
          <a:prstGeom prst="rect">
            <a:avLst/>
          </a:prstGeom>
        </p:spPr>
        <p:txBody>
          <a:bodyPr vert="horz" wrap="square" lIns="90000" tIns="46800" rIns="90000" bIns="46800" rtlCol="0" anchor="ctr" anchorCtr="0">
            <a:spAutoFit/>
          </a:bodyPr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l">
              <a:lnSpc>
                <a:spcPts val="1200"/>
              </a:lnSpc>
            </a:pPr>
            <a:r>
              <a:rPr lang="de-CH" dirty="0" smtClean="0">
                <a:solidFill>
                  <a:prstClr val="black"/>
                </a:solidFill>
              </a:rPr>
              <a:t>Name der Präsentation, Untertitel</a:t>
            </a:r>
          </a:p>
        </p:txBody>
      </p:sp>
      <p:sp>
        <p:nvSpPr>
          <p:cNvPr id="13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351632" y="6047450"/>
            <a:ext cx="23083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lnSpc>
                <a:spcPts val="1200"/>
              </a:lnSpc>
              <a:defRPr sz="900">
                <a:solidFill>
                  <a:schemeClr val="tx1"/>
                </a:solidFill>
              </a:defRPr>
            </a:lvl1pPr>
          </a:lstStyle>
          <a:p>
            <a:fld id="{9E69BA9B-2CCB-4ED6-B070-6AC0B2E2C9A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5367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" y="787"/>
            <a:ext cx="12189600" cy="6858364"/>
          </a:xfrm>
          <a:prstGeom prst="rect">
            <a:avLst/>
          </a:prstGeom>
        </p:spPr>
      </p:pic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6095207" y="364718"/>
            <a:ext cx="3240088" cy="440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altLang="de-DE" sz="800" dirty="0" smtClean="0">
                <a:latin typeface="Arial" panose="020B0604020202020204" pitchFamily="34" charset="0"/>
              </a:rPr>
              <a:t>Eidgenössisches Departement für</a:t>
            </a:r>
            <a:br>
              <a:rPr lang="de-CH" altLang="de-DE" sz="800" dirty="0" smtClean="0">
                <a:latin typeface="Arial" panose="020B0604020202020204" pitchFamily="34" charset="0"/>
              </a:rPr>
            </a:br>
            <a:r>
              <a:rPr lang="de-CH" altLang="de-DE" sz="800" dirty="0" smtClean="0">
                <a:latin typeface="Arial" panose="020B0604020202020204" pitchFamily="34" charset="0"/>
              </a:rPr>
              <a:t>Umwelt, Verkehr, Energie und Kommunikation UVEK</a:t>
            </a:r>
          </a:p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altLang="de-DE" sz="800" b="1" dirty="0" smtClean="0">
                <a:latin typeface="Arial" panose="020B0604020202020204" pitchFamily="34" charset="0"/>
              </a:rPr>
              <a:t>Bundesamt für Strassen ASTRA</a:t>
            </a:r>
            <a:endParaRPr lang="de-CH" altLang="de-DE" sz="800" b="1" dirty="0">
              <a:latin typeface="Arial" panose="020B0604020202020204" pitchFamily="34" charset="0"/>
            </a:endParaRPr>
          </a:p>
        </p:txBody>
      </p:sp>
      <p:pic>
        <p:nvPicPr>
          <p:cNvPr id="13" name="Picture 37" descr="Logo_CMYK_po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1" y="364802"/>
            <a:ext cx="2081729" cy="5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elplatzhalter 2"/>
          <p:cNvSpPr>
            <a:spLocks noGrp="1"/>
          </p:cNvSpPr>
          <p:nvPr>
            <p:ph type="title"/>
          </p:nvPr>
        </p:nvSpPr>
        <p:spPr>
          <a:xfrm>
            <a:off x="1188000" y="2264400"/>
            <a:ext cx="10634400" cy="86177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de-DE" dirty="0" smtClean="0"/>
              <a:t>Titelmasterformat</a:t>
            </a:r>
            <a:endParaRPr lang="de-CH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idx="1"/>
          </p:nvPr>
        </p:nvSpPr>
        <p:spPr>
          <a:xfrm>
            <a:off x="1188000" y="5150827"/>
            <a:ext cx="10634400" cy="602337"/>
          </a:xfrm>
          <a:prstGeom prst="rect">
            <a:avLst/>
          </a:prstGeom>
        </p:spPr>
        <p:txBody>
          <a:bodyPr vert="horz" wrap="square" lIns="108830" tIns="54416" rIns="108830" bIns="54416" rtlCol="0">
            <a:spAutoFit/>
          </a:bodyPr>
          <a:lstStyle/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732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28517" rtl="0" eaLnBrk="1" latinLnBrk="0" hangingPunct="1">
        <a:lnSpc>
          <a:spcPts val="6000"/>
        </a:lnSpc>
        <a:spcBef>
          <a:spcPct val="0"/>
        </a:spcBef>
        <a:buNone/>
        <a:defRPr sz="5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088433" rtl="0" eaLnBrk="1" latinLnBrk="0" hangingPunct="1">
        <a:spcBef>
          <a:spcPct val="20000"/>
        </a:spcBef>
        <a:buFont typeface="Arial" panose="020B0604020202020204" pitchFamily="34" charset="0"/>
        <a:buNone/>
        <a:defRPr sz="32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84352" indent="-340135" algn="l" defTabSz="10884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540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757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8972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188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405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621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836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16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433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649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864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079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296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512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3728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" y="787"/>
            <a:ext cx="12189600" cy="6858364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188000" y="6003064"/>
            <a:ext cx="1836057" cy="233014"/>
          </a:xfrm>
          <a:prstGeom prst="rect">
            <a:avLst/>
          </a:prstGeom>
          <a:noFill/>
        </p:spPr>
        <p:txBody>
          <a:bodyPr vert="horz" wrap="none" lIns="90000" tIns="46800" rIns="90000" bIns="46800" rtlCol="0" anchor="ctr" anchorCtr="0">
            <a:spAutoFit/>
          </a:bodyPr>
          <a:lstStyle/>
          <a:p>
            <a:r>
              <a:rPr lang="de-CH" sz="900" dirty="0" smtClean="0">
                <a:solidFill>
                  <a:prstClr val="black"/>
                </a:solidFill>
              </a:rPr>
              <a:t>Bundesamt für Strassen ASTRA</a:t>
            </a:r>
          </a:p>
        </p:txBody>
      </p:sp>
      <p:pic>
        <p:nvPicPr>
          <p:cNvPr id="11" name="Picture 37" descr="Logo_CMYK_pos"/>
          <p:cNvPicPr>
            <a:picLocks noChangeAspect="1" noChangeArrowheads="1"/>
          </p:cNvPicPr>
          <p:nvPr/>
        </p:nvPicPr>
        <p:blipFill rotWithShape="1">
          <a:blip r:embed="rId4" cstate="print"/>
          <a:srcRect r="85449" b="38600"/>
          <a:stretch/>
        </p:blipFill>
        <p:spPr bwMode="auto">
          <a:xfrm>
            <a:off x="359532" y="368659"/>
            <a:ext cx="301898" cy="3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platzhalter 11"/>
          <p:cNvSpPr>
            <a:spLocks noGrp="1"/>
          </p:cNvSpPr>
          <p:nvPr>
            <p:ph type="body" idx="1"/>
          </p:nvPr>
        </p:nvSpPr>
        <p:spPr>
          <a:xfrm>
            <a:off x="1188000" y="1268882"/>
            <a:ext cx="10634400" cy="2057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Titelplatzhalter 14"/>
          <p:cNvSpPr>
            <a:spLocks noGrp="1" noChangeAspect="1"/>
          </p:cNvSpPr>
          <p:nvPr>
            <p:ph type="title"/>
          </p:nvPr>
        </p:nvSpPr>
        <p:spPr>
          <a:xfrm>
            <a:off x="1188000" y="198001"/>
            <a:ext cx="10634400" cy="11426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</a:t>
            </a:r>
            <a:br>
              <a:rPr lang="de-DE" dirty="0" smtClean="0"/>
            </a:br>
            <a:r>
              <a:rPr lang="de-DE" dirty="0" smtClean="0"/>
              <a:t>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6744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088433" rtl="0" eaLnBrk="1" latinLnBrk="0" hangingPunct="1">
        <a:lnSpc>
          <a:spcPts val="36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88433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15420" indent="-215420" algn="l" defTabSz="1088433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430838" indent="-215420" algn="l" defTabSz="1088433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636809" indent="-205971" algn="l" defTabSz="1088433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852228" indent="-215420" algn="l" defTabSz="1088433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993188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405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621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836" indent="-272108" algn="l" defTabSz="10884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16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433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649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864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079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296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512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3728" algn="l" defTabSz="1088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433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>
              <a:lnSpc>
                <a:spcPts val="1200"/>
              </a:lnSpc>
            </a:pPr>
            <a:r>
              <a:rPr lang="de-CH" smtClean="0">
                <a:solidFill>
                  <a:prstClr val="black"/>
                </a:solidFill>
              </a:rPr>
              <a:t>Name der Präsentation, Untertitel</a:t>
            </a:r>
            <a:endParaRPr lang="de-CH" dirty="0" smtClean="0">
              <a:solidFill>
                <a:prstClr val="black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69BA9B-2CCB-4ED6-B070-6AC0B2E2C9AD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60671015"/>
      </p:ext>
    </p:extLst>
  </p:cSld>
  <p:clrMapOvr>
    <a:masterClrMapping/>
  </p:clrMapOvr>
</p:sld>
</file>

<file path=ppt/theme/theme1.xml><?xml version="1.0" encoding="utf-8"?>
<a:theme xmlns:a="http://schemas.openxmlformats.org/drawingml/2006/main" name="PTT_Astra_Version_16zu9_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Astra_Version_16zu9_d.potx [Schreibgeschützt]" id="{2B6C4079-F2B8-4337-9E1F-152196A04B94}" vid="{E2B39514-8BFA-4C8F-8123-7BCFF913AD25}"/>
    </a:ext>
  </a:extLst>
</a:theme>
</file>

<file path=ppt/theme/theme2.xml><?xml version="1.0" encoding="utf-8"?>
<a:theme xmlns:a="http://schemas.openxmlformats.org/drawingml/2006/main" name="Astra_Folgeseite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Astra_Version_16zu9_d.potx [Schreibgeschützt]" id="{2B6C4079-F2B8-4337-9E1F-152196A04B94}" vid="{D221BFE4-3CB1-4F78-A5C6-E414BFCAE3C9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>
  <f:record ref="">
    <f:field ref="objname" par="" edit="true" text="PP-Präsentation gross neu"/>
    <f:field ref="objsubject" par="" edit="true" text=""/>
    <f:field ref="objcreatedby" par="" text="Widmer, Esther (ASTRA - Wer)"/>
    <f:field ref="objcreatedat" par="" text="31.10.2016 12:40:52"/>
    <f:field ref="objchangedby" par="" text="Widmer, Esther (ASTRA - Wer)"/>
    <f:field ref="objmodifiedat" par="" text="31.10.2016 12:40:53"/>
    <f:field ref="doc_FSCFOLIO_1_1001_FieldDocumentNumber" par="" text=""/>
    <f:field ref="doc_FSCFOLIO_1_1001_FieldSubject" par="" edit="true" text=""/>
    <f:field ref="FSCFOLIO_1_1001_FieldCurrentUser" par="" text="Esther Widmer"/>
    <f:field ref="CCAPRECONFIG_15_1001_Objektname" par="" edit="true" text="PP-Präsentation gross neu"/>
    <f:field ref="CHPRECONFIG_1_1001_Objektname" par="" edit="true" text="PP-Präsentation gross neu"/>
  </f:record>
  <f:record inx="1" ref="">
    <f:field ref="CCAPRECONFIG_15_1001_Anrede" par="" edit="true" text=""/>
    <f:field ref="CCAPRECONFIG_15_1001_Anrede_Briefkopf" par="" text=""/>
    <f:field ref="CCAPRECONFIG_15_1001_Geschlecht_Anrede" par="" text=""/>
    <f:field ref="CCAPRECONFIG_15_1001_Titel" par="" edit="true" text=""/>
    <f:field ref="CCAPRECONFIG_15_1001_Nachgestellter_Titel" par="" edit="true" text=""/>
    <f:field ref="CCAPRECONFIG_15_1001_Vorname" par="" edit="true" text=""/>
    <f:field ref="CCAPRECONFIG_15_1001_Nachname" par="" edit="true" text=""/>
    <f:field ref="CCAPRECONFIG_15_1001_zH" par="" edit="true" text=""/>
    <f:field ref="CCAPRECONFIG_15_1001_Geschlecht" par="" text=""/>
    <f:field ref="CCAPRECONFIG_15_1001_Strasse" par="" text=""/>
    <f:field ref="CCAPRECONFIG_15_1001_Hausnummer" par="" text=""/>
    <f:field ref="CCAPRECONFIG_15_1001_Stiege" par="" text=""/>
    <f:field ref="CCAPRECONFIG_15_1001_Stock" par="" text=""/>
    <f:field ref="CCAPRECONFIG_15_1001_Tuer" par="" text=""/>
    <f:field ref="CCAPRECONFIG_15_1001_Postfach" par="" text=""/>
    <f:field ref="CCAPRECONFIG_15_1001_Postleitzahl" par="" text=""/>
    <f:field ref="CCAPRECONFIG_15_1001_Ort" par="" text=""/>
    <f:field ref="CCAPRECONFIG_15_1001_Land" par="" text=""/>
    <f:field ref="CCAPRECONFIG_15_1001_Email" par="" text=""/>
    <f:field ref="CCAPRECONFIG_15_1001_Postalische_Adresse" par="" text=""/>
    <f:field ref="CCAPRECONFIG_15_1001_Adresse" par="" text=""/>
    <f:field ref="CCAPRECONFIG_15_1001_Fax" par="" text=""/>
    <f:field ref="CCAPRECONFIG_15_1001_Telefon" par="" text=""/>
    <f:field ref="CCAPRECONFIG_15_1001_Geburtsdatum" par="" text=""/>
    <f:field ref="CCAPRECONFIG_15_1001_Sozialversicherungsnummer" par="" text=""/>
    <f:field ref="CCAPRECONFIG_15_1001_Berufstitel" par="" text=""/>
    <f:field ref="CCAPRECONFIG_15_1001_Funktionsbezeichnung" par="" text=""/>
    <f:field ref="CCAPRECONFIG_15_1001_Organisationsname" par="" text=""/>
    <f:field ref="CCAPRECONFIG_15_1001_Organisationskurzname" par="" text=""/>
    <f:field ref="CCAPRECONFIG_15_1001_Abschriftsbemerkung" par="" text=""/>
    <f:field ref="CCAPRECONFIG_15_1001_Name_Zeile_2" par="" text=""/>
    <f:field ref="CCAPRECONFIG_15_1001_Name_Zeile_3" par="" text=""/>
    <f:field ref="CCAPRECONFIG_15_1001_Firmenbuchnummer" par="" text=""/>
    <f:field ref="CCAPRECONFIG_15_1001_Versandart" par="" text="B-Post"/>
    <f:field ref="CCAPRECONFIG_15_1001_Kategorie" par="" text="Empfänger/in"/>
    <f:field ref="CCAPRECONFIG_15_1001_Rechtsform" par="" text=""/>
    <f:field ref="CCAPRECONFIG_15_1001_Ziel" par="" text=""/>
    <f:field ref="CHPRECONFIG_1_1001_Anrede" par="" edit="true" text=""/>
    <f:field ref="CHPRECONFIG_1_1001_Titel" par="" edit="true" text=""/>
    <f:field ref="CHPRECONFIG_1_1001_Vorname" par="" edit="true" text=""/>
    <f:field ref="CHPRECONFIG_1_1001_Nachname" par="" edit="true" text=""/>
    <f:field ref="CHPRECONFIG_1_1001_Strasse" par="" text=""/>
    <f:field ref="CHPRECONFIG_1_1001_Postleitzahl" par="" text=""/>
    <f:field ref="CHPRECONFIG_1_1001_Ort" par="" text=""/>
    <f:field ref="CHPRECONFIG_1_1001_EMailAdresse" par="" text=""/>
    <f:field ref="UVEKCFG_15_1700_Personal" par="" text=""/>
    <f:field ref="UVEKCFG_15_1700_Geschlecht" par="" text=""/>
    <f:field ref="UVEKCFG_15_1700_GebDatum" par="" text=""/>
    <f:field ref="UVEKCFG_15_1700_Beruf" par="" text=""/>
    <f:field ref="UVEKCFG_15_1700_Familienstand" par="" text=""/>
    <f:field ref="UVEKCFG_15_1700_Muttersprache" par="" text=""/>
    <f:field ref="UVEKCFG_15_1700_Geboren_in" par="" text=""/>
    <f:field ref="UVEKCFG_15_1700_Briefanrede" par="" text=""/>
    <f:field ref="UVEKCFG_15_1700_Kommunikationssprache" par="" text=""/>
    <f:field ref="UVEKCFG_15_1700_Webseite" par="" text=""/>
    <f:field ref="UVEKCFG_15_1700_TelNr_Business" par="" text=""/>
    <f:field ref="UVEKCFG_15_1700_TelNr_Private" par="" text=""/>
    <f:field ref="UVEKCFG_15_1700_TelNr_Mobile" par="" text=""/>
    <f:field ref="UVEKCFG_15_1700_TelNr_Other" par="" text=""/>
    <f:field ref="UVEKCFG_15_1700_TelNr_Fax" par="" text=""/>
    <f:field ref="UVEKCFG_15_1700_EMail1" par="" text=""/>
    <f:field ref="UVEKCFG_15_1700_EMail2" par="" text=""/>
    <f:field ref="UVEKCFG_15_1700_EMail3" par="" text=""/>
    <f:field ref="UVEKCFG_15_1700_UID" par="" text=""/>
    <f:field ref="UVEKCFG_15_1700_Klassifizierung" par="" text=""/>
    <f:field ref="UVEKCFG_15_1700_Gruendungsjahr" par="" text=""/>
    <f:field ref="UVEKCFG_15_1700_Versandart" par="" text="B-Post"/>
    <f:field ref="UVEKCFG_15_1700_Versandvermek" par="" text=""/>
    <f:field ref="UVEKCFG_15_1700_Kurzbezeichnung" par="" text=""/>
    <f:field ref="UVEKCFG_15_1700_Strasse2" par="" text=""/>
    <f:field ref="UVEKCFG_15_1700_Hausnummer_Zusatz" par="" text=""/>
    <f:field ref="UVEKCFG_15_1700_Land" par="" text=""/>
    <f:field ref="UVEKCFG_15_1700_Serienbrieffeld_1" par="" text=""/>
    <f:field ref="UVEKCFG_15_1700_Serienbrieffeld_2" par="" text=""/>
    <f:field ref="UVEKCFG_15_1700_Serienbrieffeld_3" par="" text=""/>
    <f:field ref="UVEKCFG_15_1700_Serienbrieffeld_4" par="" text=""/>
    <f:field ref="UVEKCFG_15_1700_Serienbrieffeld_5" par="" text=""/>
    <f:field ref="UVEKCFG_15_1700_Adresszeile_1" par="" text=""/>
    <f:field ref="UVEKCFG_15_1700_Adresszeile_2" par="" text=""/>
    <f:field ref="UVEKCFG_15_1700_Adresszeile_3" par="" text=""/>
    <f:field ref="UVEKCFG_15_1700_Adresszeile_4" par="" text=""/>
    <f:field ref="UVEKCFG_15_1700_Adresszeile_5" par="" text=""/>
    <f:field ref="UVEKCFG_15_1700_Adresszeile_6" par="" text=""/>
    <f:field ref="UVEKCFG_15_1700_Adresszeile_7" par="" text=""/>
    <f:field ref="UVEKCFG_15_1700_Adresszeile_8" par="" text=""/>
    <f:field ref="UVEKCFG_15_1700_Adresszeile_9" par="" text=""/>
    <f:field ref="UVEKCFG_15_1700_Adresszeile_10" par="" text=""/>
    <f:field ref="BAVCFG_15_1700_Firma" par="" text=""/>
    <f:field ref="BAVCFG_15_1700_ZustellungAm" par="" text=""/>
    <f:field ref="BAVCFG_15_1700_Anrede_Adresse" par="" edit="true" text=""/>
    <f:field ref="BAVCFG_15_1700_Firma_Kurz" par="" text=""/>
    <f:field ref="BAVCFG_15_1700_Vorname_AP" par="" text=""/>
    <f:field ref="BAVCFG_15_1700_Nachname_AP" par="" text=""/>
    <f:field ref="BAVCFG_15_1700_Adresse1_AP" par="" text=""/>
    <f:field ref="BAVCFG_15_1700_Strasse_AP" par="" text=""/>
    <f:field ref="BAVCFG_15_1700_Postleitzahl_AP" par="" text=""/>
    <f:field ref="BAVCFG_15_1700_Ort_AP" par="" text=""/>
    <f:field ref="BAVCFG_15_1700_EMail_AP" par="" text=""/>
    <f:field ref="BAVCFG_15_1700_Firma_AP" par="" text=""/>
    <f:field ref="BAVCFG_15_1700_AnredePartner_AP" par="" text=""/>
    <f:field ref="BAVCFG_15_1700_Titel_AP" par="" text=""/>
    <f:field ref="BAVCFG_15_1700_Fax_AP" par="" text=""/>
    <f:field ref="BAVCFG_15_1700_Anrede_Adresse_AP" par="" text=""/>
    <f:field ref="BAVCFG_15_1700_Zusatzzeile1_AP" par="" text=""/>
    <f:field ref="BAVCFG_15_1700_Zusatzzeile2_AP" par="" text=""/>
    <f:field ref="BAVCFG_15_1700_Strasse2_AP" par="" text=""/>
    <f:field ref="BAVCFG_15_1700_FirmaKurz_AP" par="" text=""/>
    <f:field ref="BAVCFG_15_1700_Posfach_AP" par="" text=""/>
  </f:record>
  <f:display par="" text="...">
    <f:field ref="FSCFOLIO_1_1001_FieldCurrentUser" text="Aktueller Benutzer"/>
    <f:field ref="objsubject" text="Betreff (einzeilig)"/>
    <f:field ref="objcreatedat" text="Erzeugt am/um"/>
    <f:field ref="objcreatedby" text="Erzeugt von"/>
    <f:field ref="objmodifiedat" text="Letzte Änderung am/um"/>
    <f:field ref="objchangedby" text="Letzte Änderung von"/>
    <f:field ref="objname" text="Name"/>
    <f:field ref="CCAPRECONFIG_15_1001_Objektname" text="Objektname"/>
    <f:field ref="CHPRECONFIG_1_1001_Objektname" text="Objektname"/>
  </f:display>
  <f:display par="" text="&gt; Adressat/innen">
    <f:field ref="UVEKCFG_15_1700_Personal" text=""/>
    <f:field ref="UVEKCFG_15_1700_Geschlecht" text=""/>
    <f:field ref="UVEKCFG_15_1700_GebDatum" text=""/>
    <f:field ref="UVEKCFG_15_1700_Beruf" text=""/>
    <f:field ref="UVEKCFG_15_1700_Familienstand" text=""/>
    <f:field ref="UVEKCFG_15_1700_Muttersprache" text=""/>
    <f:field ref="UVEKCFG_15_1700_Geboren_in" text=""/>
    <f:field ref="UVEKCFG_15_1700_Briefanrede" text=""/>
    <f:field ref="UVEKCFG_15_1700_Kommunikationssprache" text=""/>
    <f:field ref="UVEKCFG_15_1700_Webseite" text=""/>
    <f:field ref="UVEKCFG_15_1700_TelNr_Business" text=""/>
    <f:field ref="UVEKCFG_15_1700_TelNr_Private" text=""/>
    <f:field ref="UVEKCFG_15_1700_TelNr_Mobile" text=""/>
    <f:field ref="UVEKCFG_15_1700_TelNr_Other" text=""/>
    <f:field ref="UVEKCFG_15_1700_TelNr_Fax" text=""/>
    <f:field ref="UVEKCFG_15_1700_EMail1" text=""/>
    <f:field ref="UVEKCFG_15_1700_EMail2" text=""/>
    <f:field ref="UVEKCFG_15_1700_EMail3" text=""/>
    <f:field ref="UVEKCFG_15_1700_UID" text=""/>
    <f:field ref="UVEKCFG_15_1700_Klassifizierung" text=""/>
    <f:field ref="UVEKCFG_15_1700_Gruendungsjahr" text=""/>
    <f:field ref="UVEKCFG_15_1700_Versandart" text=""/>
    <f:field ref="UVEKCFG_15_1700_Versandvermek" text=""/>
    <f:field ref="UVEKCFG_15_1700_Kurzbezeichnung" text=""/>
    <f:field ref="UVEKCFG_15_1700_Strasse2" text=""/>
    <f:field ref="UVEKCFG_15_1700_Hausnummer_Zusatz" text=""/>
    <f:field ref="UVEKCFG_15_1700_Land" text=""/>
    <f:field ref="UVEKCFG_15_1700_Serienbrieffeld_1" text=""/>
    <f:field ref="UVEKCFG_15_1700_Serienbrieffeld_2" text=""/>
    <f:field ref="UVEKCFG_15_1700_Serienbrieffeld_3" text=""/>
    <f:field ref="UVEKCFG_15_1700_Serienbrieffeld_4" text=""/>
    <f:field ref="UVEKCFG_15_1700_Serienbrieffeld_5" text=""/>
    <f:field ref="UVEKCFG_15_1700_Adresszeile_1" text=""/>
    <f:field ref="UVEKCFG_15_1700_Adresszeile_2" text=""/>
    <f:field ref="UVEKCFG_15_1700_Adresszeile_3" text=""/>
    <f:field ref="UVEKCFG_15_1700_Adresszeile_4" text=""/>
    <f:field ref="UVEKCFG_15_1700_Adresszeile_5" text=""/>
    <f:field ref="UVEKCFG_15_1700_Adresszeile_6" text=""/>
    <f:field ref="UVEKCFG_15_1700_Adresszeile_7" text=""/>
    <f:field ref="UVEKCFG_15_1700_Adresszeile_8" text=""/>
    <f:field ref="UVEKCFG_15_1700_Adresszeile_9" text=""/>
    <f:field ref="UVEKCFG_15_1700_Adresszeile_10" text=""/>
    <f:field ref="CCAPRECONFIG_15_1001_Abschriftsbemerkung" text="Abschriftsbemerkung"/>
    <f:field ref="CCAPRECONFIG_15_1001_Adresse" text="Adresse"/>
    <f:field ref="BAVCFG_15_1700_Adresse1_AP" text="Adresse1_AP"/>
    <f:field ref="CCAPRECONFIG_15_1001_Anrede" text="Anrede"/>
    <f:field ref="CHPRECONFIG_1_1001_Anrede" text="Anrede"/>
    <f:field ref="BAVCFG_15_1700_Anrede_Adresse" text="Anrede Adresse"/>
    <f:field ref="BAVCFG_15_1700_Anrede_Adresse_AP" text="Anrede Adresse_AP"/>
    <f:field ref="CCAPRECONFIG_15_1001_Anrede_Briefkopf" text="Anrede_Briefkopf"/>
    <f:field ref="BAVCFG_15_1700_AnredePartner_AP" text="AnredePartner_AP"/>
    <f:field ref="CCAPRECONFIG_15_1001_Berufstitel" text="Berufstitel"/>
    <f:field ref="CHPRECONFIG_1_1001_EMailAdresse" text="E-Mail Adresse"/>
    <f:field ref="BAVCFG_15_1700_EMail_AP" text="E-Mail_AP"/>
    <f:field ref="CCAPRECONFIG_15_1001_Email" text="Email"/>
    <f:field ref="CCAPRECONFIG_15_1001_Fax" text="Fax"/>
    <f:field ref="BAVCFG_15_1700_Fax_AP" text="Fax_AP"/>
    <f:field ref="BAVCFG_15_1700_Firma" text="Firma"/>
    <f:field ref="BAVCFG_15_1700_Firma_Kurz" text="Firma Kurz"/>
    <f:field ref="BAVCFG_15_1700_FirmaKurz_AP" text="Firma Kurz_AP"/>
    <f:field ref="BAVCFG_15_1700_Firma_AP" text="Firma_AP"/>
    <f:field ref="CCAPRECONFIG_15_1001_Firmenbuchnummer" text="Firmenbuchnummer"/>
    <f:field ref="CCAPRECONFIG_15_1001_Funktionsbezeichnung" text="Funktionsbezeichnung"/>
    <f:field ref="CCAPRECONFIG_15_1001_Geburtsdatum" text="Geburtsdatum"/>
    <f:field ref="CCAPRECONFIG_15_1001_Geschlecht" text="Geschlecht"/>
    <f:field ref="CCAPRECONFIG_15_1001_Geschlecht_Anrede" text="Geschlecht_Anrede"/>
    <f:field ref="CCAPRECONFIG_15_1001_Hausnummer" text="Hausnummer"/>
    <f:field ref="CCAPRECONFIG_15_1001_Kategorie" text="Kategorie"/>
    <f:field ref="CCAPRECONFIG_15_1001_Land" text="Land"/>
    <f:field ref="CCAPRECONFIG_15_1001_Nachgestellter_Titel" text="Nachgestellter_Titel"/>
    <f:field ref="CCAPRECONFIG_15_1001_Nachname" text="Nachname"/>
    <f:field ref="CHPRECONFIG_1_1001_Nachname" text="Nachname"/>
    <f:field ref="BAVCFG_15_1700_Nachname_AP" text="Nachname_AP"/>
    <f:field ref="CCAPRECONFIG_15_1001_Name_Zeile_2" text="Name_Zeile_2"/>
    <f:field ref="CCAPRECONFIG_15_1001_Name_Zeile_3" text="Name_Zeile_3"/>
    <f:field ref="CCAPRECONFIG_15_1001_Organisationskurzname" text="Organisationskurzname"/>
    <f:field ref="CCAPRECONFIG_15_1001_Organisationsname" text="Organisationsname"/>
    <f:field ref="CHPRECONFIG_1_1001_Ort" text="Ort"/>
    <f:field ref="CCAPRECONFIG_15_1001_Ort" text="Ort"/>
    <f:field ref="BAVCFG_15_1700_Ort_AP" text="Ort_AP"/>
    <f:field ref="BAVCFG_15_1700_Posfach_AP" text="Posfach_AP"/>
    <f:field ref="CCAPRECONFIG_15_1001_Postalische_Adresse" text="Postalische_Adresse"/>
    <f:field ref="CCAPRECONFIG_15_1001_Postfach" text="Postfach"/>
    <f:field ref="CCAPRECONFIG_15_1001_Postleitzahl" text="Postleitzahl"/>
    <f:field ref="CHPRECONFIG_1_1001_Postleitzahl" text="Postleitzahl"/>
    <f:field ref="BAVCFG_15_1700_Postleitzahl_AP" text="Postleitzahl_AP"/>
    <f:field ref="CCAPRECONFIG_15_1001_Rechtsform" text="Rechtsform"/>
    <f:field ref="CCAPRECONFIG_15_1001_Sozialversicherungsnummer" text="Sozialversicherungsnummer"/>
    <f:field ref="CCAPRECONFIG_15_1001_Stiege" text="Stiege"/>
    <f:field ref="CCAPRECONFIG_15_1001_Stock" text="Stock"/>
    <f:field ref="CCAPRECONFIG_15_1001_Strasse" text="Strasse"/>
    <f:field ref="CHPRECONFIG_1_1001_Strasse" text="Strasse"/>
    <f:field ref="BAVCFG_15_1700_Strasse2_AP" text="Strasse2_AP"/>
    <f:field ref="BAVCFG_15_1700_Strasse_AP" text="Strasse_AP"/>
    <f:field ref="CCAPRECONFIG_15_1001_Telefon" text="Telefon"/>
    <f:field ref="CCAPRECONFIG_15_1001_Titel" text="Titel"/>
    <f:field ref="CHPRECONFIG_1_1001_Titel" text="Titel"/>
    <f:field ref="BAVCFG_15_1700_Titel_AP" text="Titel_AP"/>
    <f:field ref="CCAPRECONFIG_15_1001_Tuer" text="Tuer"/>
    <f:field ref="CCAPRECONFIG_15_1001_Versandart" text="Versandart"/>
    <f:field ref="CHPRECONFIG_1_1001_Vorname" text="Vorname"/>
    <f:field ref="CCAPRECONFIG_15_1001_Vorname" text="Vorname"/>
    <f:field ref="BAVCFG_15_1700_Vorname_AP" text="Vorname_AP"/>
    <f:field ref="CCAPRECONFIG_15_1001_zH" text="zH"/>
    <f:field ref="CCAPRECONFIG_15_1001_Ziel" text="Ziel"/>
    <f:field ref="BAVCFG_15_1700_Zusatzzeile1_AP" text="Zusatzzeile1_AP"/>
    <f:field ref="BAVCFG_15_1700_Zusatzzeile2_AP" text="Zusatzzeile2_AP"/>
    <f:field ref="BAVCFG_15_1700_ZustellungAm" text="ZustellungAm"/>
  </f:display>
  <f:display par="" text="Serienbrief">
    <f:field ref="doc_FSCFOLIO_1_1001_FieldSubject" text="Betreff"/>
    <f:field ref="doc_FSCFOLIO_1_1001_FieldDocumentNumber" text="Dokument Nummer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PP-Präsentation_gross_neu</Template>
  <TotalTime>0</TotalTime>
  <Words>6</Words>
  <Application>Microsoft Office PowerPoint</Application>
  <PresentationFormat>Benutzerdefiniert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PTT_Astra_Version_16zu9_d</vt:lpstr>
      <vt:lpstr>Astra_Folgeseiten</vt:lpstr>
      <vt:lpstr>PowerPoint-Präsentation</vt:lpstr>
      <vt:lpstr>PowerPoint-Präsentation</vt:lpstr>
    </vt:vector>
  </TitlesOfParts>
  <Company>Bundesverwaltung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u80793133</dc:creator>
  <cp:lastModifiedBy>u80793133</cp:lastModifiedBy>
  <cp:revision>1</cp:revision>
  <dcterms:created xsi:type="dcterms:W3CDTF">2016-10-31T11:40:56Z</dcterms:created>
  <dcterms:modified xsi:type="dcterms:W3CDTF">2016-10-31T11:41:19Z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ASTRACFG@15.1700:Abs_Fachbereich">
    <vt:lpwstr/>
  </property>
  <property fmtid="{D5CDD505-2E9C-101B-9397-08002B2CF9AE}" pid="3" name="FSC#ASTRACFG@15.1700:Abs_Fachbereichsfunktion">
    <vt:lpwstr/>
  </property>
  <property fmtid="{D5CDD505-2E9C-101B-9397-08002B2CF9AE}" pid="4" name="FSC#ASTRACFG@15.1700:Absender_Fusszeilen">
    <vt:lpwstr>Bundesamt für Strassen ASTRA_x000d_
Esther Widmer_x000d_
Brühlstrasse 3, 4800 Zofingen_x000d_
Tel. +41 58 482 75 06, Fax +41 58 482 75 90_x000d_
esther.widmer@astra.admin.ch_x000d_
www.astra.admin.ch</vt:lpwstr>
  </property>
  <property fmtid="{D5CDD505-2E9C-101B-9397-08002B2CF9AE}" pid="5" name="FSC#ASTRACFG@15.1700:Abteilung">
    <vt:lpwstr/>
  </property>
  <property fmtid="{D5CDD505-2E9C-101B-9397-08002B2CF9AE}" pid="6" name="FSC#ASTRACFG@15.1700:Bereich">
    <vt:lpwstr/>
  </property>
  <property fmtid="{D5CDD505-2E9C-101B-9397-08002B2CF9AE}" pid="7" name="FSC#ASTRACFG@15.1700:Fachbereich">
    <vt:lpwstr/>
  </property>
  <property fmtid="{D5CDD505-2E9C-101B-9397-08002B2CF9AE}" pid="8" name="FSC#ASTRACFG@15.1700:FilialeOrt">
    <vt:lpwstr>Zofingen</vt:lpwstr>
  </property>
  <property fmtid="{D5CDD505-2E9C-101B-9397-08002B2CF9AE}" pid="9" name="FSC#ASTRACFG@15.1700:Funktion">
    <vt:lpwstr/>
  </property>
  <property fmtid="{D5CDD505-2E9C-101B-9397-08002B2CF9AE}" pid="10" name="FSC#ASTRACFG@15.1700:Postadresse">
    <vt:lpwstr>Brühlstrasse 3, 4800 Zofingen</vt:lpwstr>
  </property>
  <property fmtid="{D5CDD505-2E9C-101B-9397-08002B2CF9AE}" pid="11" name="FSC#ASTRACFG@15.1700:Standortadresse">
    <vt:lpwstr>X</vt:lpwstr>
  </property>
  <property fmtid="{D5CDD505-2E9C-101B-9397-08002B2CF9AE}" pid="12" name="FSC#UVEKCFG@15.1700:Function">
    <vt:lpwstr/>
  </property>
  <property fmtid="{D5CDD505-2E9C-101B-9397-08002B2CF9AE}" pid="13" name="FSC#UVEKCFG@15.1700:FileRespOrg">
    <vt:lpwstr>Support F3</vt:lpwstr>
  </property>
  <property fmtid="{D5CDD505-2E9C-101B-9397-08002B2CF9AE}" pid="14" name="FSC#UVEKCFG@15.1700:DefaultGroupFileResponsible">
    <vt:lpwstr>Support F3</vt:lpwstr>
  </property>
  <property fmtid="{D5CDD505-2E9C-101B-9397-08002B2CF9AE}" pid="15" name="FSC#UVEKCFG@15.1700:FileRespFunction">
    <vt:lpwstr/>
  </property>
  <property fmtid="{D5CDD505-2E9C-101B-9397-08002B2CF9AE}" pid="16" name="FSC#UVEKCFG@15.1700:AssignedClassification">
    <vt:lpwstr/>
  </property>
  <property fmtid="{D5CDD505-2E9C-101B-9397-08002B2CF9AE}" pid="17" name="FSC#UVEKCFG@15.1700:AssignedClassificationCode">
    <vt:lpwstr/>
  </property>
  <property fmtid="{D5CDD505-2E9C-101B-9397-08002B2CF9AE}" pid="18" name="FSC#UVEKCFG@15.1700:FileResponsible">
    <vt:lpwstr>Esther Widmer</vt:lpwstr>
  </property>
  <property fmtid="{D5CDD505-2E9C-101B-9397-08002B2CF9AE}" pid="19" name="FSC#UVEKCFG@15.1700:FileResponsibleTel">
    <vt:lpwstr>+41 58 482 75 06</vt:lpwstr>
  </property>
  <property fmtid="{D5CDD505-2E9C-101B-9397-08002B2CF9AE}" pid="20" name="FSC#UVEKCFG@15.1700:FileResponsibleEmail">
    <vt:lpwstr>esther.widmer@astra.admin.ch</vt:lpwstr>
  </property>
  <property fmtid="{D5CDD505-2E9C-101B-9397-08002B2CF9AE}" pid="21" name="FSC#UVEKCFG@15.1700:FileResponsibleFax">
    <vt:lpwstr>+41 58 482 75 90</vt:lpwstr>
  </property>
  <property fmtid="{D5CDD505-2E9C-101B-9397-08002B2CF9AE}" pid="22" name="FSC#UVEKCFG@15.1700:FileResponsibleAddress">
    <vt:lpwstr>Brühlstrasse 3, 4800 Zofingen</vt:lpwstr>
  </property>
  <property fmtid="{D5CDD505-2E9C-101B-9397-08002B2CF9AE}" pid="23" name="FSC#UVEKCFG@15.1700:FileResponsibleStreet">
    <vt:lpwstr>Brühlstrasse 3</vt:lpwstr>
  </property>
  <property fmtid="{D5CDD505-2E9C-101B-9397-08002B2CF9AE}" pid="24" name="FSC#UVEKCFG@15.1700:FileResponsiblezipcode">
    <vt:lpwstr>4800</vt:lpwstr>
  </property>
  <property fmtid="{D5CDD505-2E9C-101B-9397-08002B2CF9AE}" pid="25" name="FSC#UVEKCFG@15.1700:FileResponsiblecity">
    <vt:lpwstr>Zofingen</vt:lpwstr>
  </property>
  <property fmtid="{D5CDD505-2E9C-101B-9397-08002B2CF9AE}" pid="26" name="FSC#UVEKCFG@15.1700:FileResponsibleAbbreviation">
    <vt:lpwstr>Wer</vt:lpwstr>
  </property>
  <property fmtid="{D5CDD505-2E9C-101B-9397-08002B2CF9AE}" pid="27" name="FSC#UVEKCFG@15.1700:FileRespOrgHome">
    <vt:lpwstr/>
  </property>
  <property fmtid="{D5CDD505-2E9C-101B-9397-08002B2CF9AE}" pid="28" name="FSC#UVEKCFG@15.1700:CurrUserAbbreviation">
    <vt:lpwstr>Wer</vt:lpwstr>
  </property>
  <property fmtid="{D5CDD505-2E9C-101B-9397-08002B2CF9AE}" pid="29" name="FSC#UVEKCFG@15.1700:CategoryReference">
    <vt:lpwstr>534 </vt:lpwstr>
  </property>
  <property fmtid="{D5CDD505-2E9C-101B-9397-08002B2CF9AE}" pid="30" name="FSC#UVEKCFG@15.1700:cooAddress">
    <vt:lpwstr>COO.2045.100.2.5124893</vt:lpwstr>
  </property>
  <property fmtid="{D5CDD505-2E9C-101B-9397-08002B2CF9AE}" pid="31" name="FSC#UVEKCFG@15.1700:sleeveFileReference">
    <vt:lpwstr/>
  </property>
  <property fmtid="{D5CDD505-2E9C-101B-9397-08002B2CF9AE}" pid="32" name="FSC#UVEKCFG@15.1700:BureauName">
    <vt:lpwstr>Bundesamt für Strassen</vt:lpwstr>
  </property>
  <property fmtid="{D5CDD505-2E9C-101B-9397-08002B2CF9AE}" pid="33" name="FSC#UVEKCFG@15.1700:BureauShortName">
    <vt:lpwstr>ASTRA</vt:lpwstr>
  </property>
  <property fmtid="{D5CDD505-2E9C-101B-9397-08002B2CF9AE}" pid="34" name="FSC#UVEKCFG@15.1700:BureauWebsite">
    <vt:lpwstr>www.astra.admin.ch</vt:lpwstr>
  </property>
  <property fmtid="{D5CDD505-2E9C-101B-9397-08002B2CF9AE}" pid="35" name="FSC#UVEKCFG@15.1700:SubFileTitle">
    <vt:lpwstr>PP-Präsentation gross neu</vt:lpwstr>
  </property>
  <property fmtid="{D5CDD505-2E9C-101B-9397-08002B2CF9AE}" pid="36" name="FSC#UVEKCFG@15.1700:ForeignNumber">
    <vt:lpwstr/>
  </property>
  <property fmtid="{D5CDD505-2E9C-101B-9397-08002B2CF9AE}" pid="37" name="FSC#UVEKCFG@15.1700:Amtstitel">
    <vt:lpwstr/>
  </property>
  <property fmtid="{D5CDD505-2E9C-101B-9397-08002B2CF9AE}" pid="38" name="FSC#UVEKCFG@15.1700:ZusendungAm">
    <vt:lpwstr/>
  </property>
  <property fmtid="{D5CDD505-2E9C-101B-9397-08002B2CF9AE}" pid="39" name="FSC#UVEKCFG@15.1700:SignerLeft">
    <vt:lpwstr/>
  </property>
  <property fmtid="{D5CDD505-2E9C-101B-9397-08002B2CF9AE}" pid="40" name="FSC#UVEKCFG@15.1700:SignerRight">
    <vt:lpwstr/>
  </property>
  <property fmtid="{D5CDD505-2E9C-101B-9397-08002B2CF9AE}" pid="41" name="FSC#UVEKCFG@15.1700:SignerLeftJobTitle">
    <vt:lpwstr/>
  </property>
  <property fmtid="{D5CDD505-2E9C-101B-9397-08002B2CF9AE}" pid="42" name="FSC#UVEKCFG@15.1700:SignerRightJobTitle">
    <vt:lpwstr/>
  </property>
  <property fmtid="{D5CDD505-2E9C-101B-9397-08002B2CF9AE}" pid="43" name="FSC#UVEKCFG@15.1700:SignerLeftFunction">
    <vt:lpwstr/>
  </property>
  <property fmtid="{D5CDD505-2E9C-101B-9397-08002B2CF9AE}" pid="44" name="FSC#UVEKCFG@15.1700:SignerRightFunction">
    <vt:lpwstr/>
  </property>
  <property fmtid="{D5CDD505-2E9C-101B-9397-08002B2CF9AE}" pid="45" name="FSC#UVEKCFG@15.1700:SignerLeftUserRoleGroup">
    <vt:lpwstr/>
  </property>
  <property fmtid="{D5CDD505-2E9C-101B-9397-08002B2CF9AE}" pid="46" name="FSC#UVEKCFG@15.1700:SignerRightUserRoleGroup">
    <vt:lpwstr/>
  </property>
  <property fmtid="{D5CDD505-2E9C-101B-9397-08002B2CF9AE}" pid="47" name="FSC#UVEKCFG@15.1700:DocumentNumber">
    <vt:lpwstr>P441-1111</vt:lpwstr>
  </property>
  <property fmtid="{D5CDD505-2E9C-101B-9397-08002B2CF9AE}" pid="48" name="FSC#UVEKCFG@15.1700:AssignmentNumber">
    <vt:lpwstr/>
  </property>
  <property fmtid="{D5CDD505-2E9C-101B-9397-08002B2CF9AE}" pid="49" name="FSC#UVEKCFG@15.1700:EM_Personal">
    <vt:lpwstr/>
  </property>
  <property fmtid="{D5CDD505-2E9C-101B-9397-08002B2CF9AE}" pid="50" name="FSC#UVEKCFG@15.1700:EM_Geschlecht">
    <vt:lpwstr/>
  </property>
  <property fmtid="{D5CDD505-2E9C-101B-9397-08002B2CF9AE}" pid="51" name="FSC#UVEKCFG@15.1700:EM_GebDatum">
    <vt:lpwstr/>
  </property>
  <property fmtid="{D5CDD505-2E9C-101B-9397-08002B2CF9AE}" pid="52" name="FSC#UVEKCFG@15.1700:EM_Funktion">
    <vt:lpwstr/>
  </property>
  <property fmtid="{D5CDD505-2E9C-101B-9397-08002B2CF9AE}" pid="53" name="FSC#UVEKCFG@15.1700:EM_Beruf">
    <vt:lpwstr/>
  </property>
  <property fmtid="{D5CDD505-2E9C-101B-9397-08002B2CF9AE}" pid="54" name="FSC#UVEKCFG@15.1700:EM_SVNR">
    <vt:lpwstr/>
  </property>
  <property fmtid="{D5CDD505-2E9C-101B-9397-08002B2CF9AE}" pid="55" name="FSC#UVEKCFG@15.1700:EM_Familienstand">
    <vt:lpwstr/>
  </property>
  <property fmtid="{D5CDD505-2E9C-101B-9397-08002B2CF9AE}" pid="56" name="FSC#UVEKCFG@15.1700:EM_Muttersprache">
    <vt:lpwstr/>
  </property>
  <property fmtid="{D5CDD505-2E9C-101B-9397-08002B2CF9AE}" pid="57" name="FSC#UVEKCFG@15.1700:EM_Geboren_in">
    <vt:lpwstr/>
  </property>
  <property fmtid="{D5CDD505-2E9C-101B-9397-08002B2CF9AE}" pid="58" name="FSC#UVEKCFG@15.1700:EM_Briefanrede">
    <vt:lpwstr/>
  </property>
  <property fmtid="{D5CDD505-2E9C-101B-9397-08002B2CF9AE}" pid="59" name="FSC#UVEKCFG@15.1700:EM_Kommunikationssprache">
    <vt:lpwstr/>
  </property>
  <property fmtid="{D5CDD505-2E9C-101B-9397-08002B2CF9AE}" pid="60" name="FSC#UVEKCFG@15.1700:EM_Webseite">
    <vt:lpwstr/>
  </property>
  <property fmtid="{D5CDD505-2E9C-101B-9397-08002B2CF9AE}" pid="61" name="FSC#UVEKCFG@15.1700:EM_TelNr_Business">
    <vt:lpwstr/>
  </property>
  <property fmtid="{D5CDD505-2E9C-101B-9397-08002B2CF9AE}" pid="62" name="FSC#UVEKCFG@15.1700:EM_TelNr_Private">
    <vt:lpwstr/>
  </property>
  <property fmtid="{D5CDD505-2E9C-101B-9397-08002B2CF9AE}" pid="63" name="FSC#UVEKCFG@15.1700:EM_TelNr_Mobile">
    <vt:lpwstr/>
  </property>
  <property fmtid="{D5CDD505-2E9C-101B-9397-08002B2CF9AE}" pid="64" name="FSC#UVEKCFG@15.1700:EM_TelNr_Other">
    <vt:lpwstr/>
  </property>
  <property fmtid="{D5CDD505-2E9C-101B-9397-08002B2CF9AE}" pid="65" name="FSC#UVEKCFG@15.1700:EM_TelNr_Fax">
    <vt:lpwstr/>
  </property>
  <property fmtid="{D5CDD505-2E9C-101B-9397-08002B2CF9AE}" pid="66" name="FSC#UVEKCFG@15.1700:EM_EMail1">
    <vt:lpwstr/>
  </property>
  <property fmtid="{D5CDD505-2E9C-101B-9397-08002B2CF9AE}" pid="67" name="FSC#UVEKCFG@15.1700:EM_EMail2">
    <vt:lpwstr/>
  </property>
  <property fmtid="{D5CDD505-2E9C-101B-9397-08002B2CF9AE}" pid="68" name="FSC#UVEKCFG@15.1700:EM_EMail3">
    <vt:lpwstr/>
  </property>
  <property fmtid="{D5CDD505-2E9C-101B-9397-08002B2CF9AE}" pid="69" name="FSC#UVEKCFG@15.1700:EM_Name">
    <vt:lpwstr/>
  </property>
  <property fmtid="{D5CDD505-2E9C-101B-9397-08002B2CF9AE}" pid="70" name="FSC#UVEKCFG@15.1700:EM_UID">
    <vt:lpwstr/>
  </property>
  <property fmtid="{D5CDD505-2E9C-101B-9397-08002B2CF9AE}" pid="71" name="FSC#UVEKCFG@15.1700:EM_Rechtsform">
    <vt:lpwstr/>
  </property>
  <property fmtid="{D5CDD505-2E9C-101B-9397-08002B2CF9AE}" pid="72" name="FSC#UVEKCFG@15.1700:EM_Klassifizierung">
    <vt:lpwstr/>
  </property>
  <property fmtid="{D5CDD505-2E9C-101B-9397-08002B2CF9AE}" pid="73" name="FSC#UVEKCFG@15.1700:EM_Gruendungsjahr">
    <vt:lpwstr/>
  </property>
  <property fmtid="{D5CDD505-2E9C-101B-9397-08002B2CF9AE}" pid="74" name="FSC#UVEKCFG@15.1700:EM_Versandart">
    <vt:lpwstr>B-Post</vt:lpwstr>
  </property>
  <property fmtid="{D5CDD505-2E9C-101B-9397-08002B2CF9AE}" pid="75" name="FSC#UVEKCFG@15.1700:EM_Versandvermek">
    <vt:lpwstr/>
  </property>
  <property fmtid="{D5CDD505-2E9C-101B-9397-08002B2CF9AE}" pid="76" name="FSC#UVEKCFG@15.1700:EM_Anrede">
    <vt:lpwstr/>
  </property>
  <property fmtid="{D5CDD505-2E9C-101B-9397-08002B2CF9AE}" pid="77" name="FSC#UVEKCFG@15.1700:EM_Titel">
    <vt:lpwstr/>
  </property>
  <property fmtid="{D5CDD505-2E9C-101B-9397-08002B2CF9AE}" pid="78" name="FSC#UVEKCFG@15.1700:EM_Nachgestellter_Titel">
    <vt:lpwstr/>
  </property>
  <property fmtid="{D5CDD505-2E9C-101B-9397-08002B2CF9AE}" pid="79" name="FSC#UVEKCFG@15.1700:EM_Vorname">
    <vt:lpwstr/>
  </property>
  <property fmtid="{D5CDD505-2E9C-101B-9397-08002B2CF9AE}" pid="80" name="FSC#UVEKCFG@15.1700:EM_Nachname">
    <vt:lpwstr/>
  </property>
  <property fmtid="{D5CDD505-2E9C-101B-9397-08002B2CF9AE}" pid="81" name="FSC#UVEKCFG@15.1700:EM_Kurzbezeichnung">
    <vt:lpwstr/>
  </property>
  <property fmtid="{D5CDD505-2E9C-101B-9397-08002B2CF9AE}" pid="82" name="FSC#UVEKCFG@15.1700:EM_Organisations_Zeile_1">
    <vt:lpwstr/>
  </property>
  <property fmtid="{D5CDD505-2E9C-101B-9397-08002B2CF9AE}" pid="83" name="FSC#UVEKCFG@15.1700:EM_Organisations_Zeile_2">
    <vt:lpwstr/>
  </property>
  <property fmtid="{D5CDD505-2E9C-101B-9397-08002B2CF9AE}" pid="84" name="FSC#UVEKCFG@15.1700:EM_Organisations_Zeile_3">
    <vt:lpwstr/>
  </property>
  <property fmtid="{D5CDD505-2E9C-101B-9397-08002B2CF9AE}" pid="85" name="FSC#UVEKCFG@15.1700:EM_Strasse">
    <vt:lpwstr/>
  </property>
  <property fmtid="{D5CDD505-2E9C-101B-9397-08002B2CF9AE}" pid="86" name="FSC#UVEKCFG@15.1700:EM_Hausnummer">
    <vt:lpwstr/>
  </property>
  <property fmtid="{D5CDD505-2E9C-101B-9397-08002B2CF9AE}" pid="87" name="FSC#UVEKCFG@15.1700:EM_Strasse2">
    <vt:lpwstr/>
  </property>
  <property fmtid="{D5CDD505-2E9C-101B-9397-08002B2CF9AE}" pid="88" name="FSC#UVEKCFG@15.1700:EM_Hausnummer_Zusatz">
    <vt:lpwstr/>
  </property>
  <property fmtid="{D5CDD505-2E9C-101B-9397-08002B2CF9AE}" pid="89" name="FSC#UVEKCFG@15.1700:EM_Postfach">
    <vt:lpwstr/>
  </property>
  <property fmtid="{D5CDD505-2E9C-101B-9397-08002B2CF9AE}" pid="90" name="FSC#UVEKCFG@15.1700:EM_PLZ">
    <vt:lpwstr/>
  </property>
  <property fmtid="{D5CDD505-2E9C-101B-9397-08002B2CF9AE}" pid="91" name="FSC#UVEKCFG@15.1700:EM_Ort">
    <vt:lpwstr/>
  </property>
  <property fmtid="{D5CDD505-2E9C-101B-9397-08002B2CF9AE}" pid="92" name="FSC#UVEKCFG@15.1700:EM_Land">
    <vt:lpwstr/>
  </property>
  <property fmtid="{D5CDD505-2E9C-101B-9397-08002B2CF9AE}" pid="93" name="FSC#UVEKCFG@15.1700:EM_E_Mail_Adresse">
    <vt:lpwstr/>
  </property>
  <property fmtid="{D5CDD505-2E9C-101B-9397-08002B2CF9AE}" pid="94" name="FSC#UVEKCFG@15.1700:EM_Funktionsbezeichnung">
    <vt:lpwstr/>
  </property>
  <property fmtid="{D5CDD505-2E9C-101B-9397-08002B2CF9AE}" pid="95" name="FSC#UVEKCFG@15.1700:EM_Serienbrieffeld_1">
    <vt:lpwstr/>
  </property>
  <property fmtid="{D5CDD505-2E9C-101B-9397-08002B2CF9AE}" pid="96" name="FSC#UVEKCFG@15.1700:EM_Serienbrieffeld_2">
    <vt:lpwstr/>
  </property>
  <property fmtid="{D5CDD505-2E9C-101B-9397-08002B2CF9AE}" pid="97" name="FSC#UVEKCFG@15.1700:EM_Serienbrieffeld_3">
    <vt:lpwstr/>
  </property>
  <property fmtid="{D5CDD505-2E9C-101B-9397-08002B2CF9AE}" pid="98" name="FSC#UVEKCFG@15.1700:EM_Serienbrieffeld_4">
    <vt:lpwstr/>
  </property>
  <property fmtid="{D5CDD505-2E9C-101B-9397-08002B2CF9AE}" pid="99" name="FSC#UVEKCFG@15.1700:EM_Serienbrieffeld_5">
    <vt:lpwstr/>
  </property>
  <property fmtid="{D5CDD505-2E9C-101B-9397-08002B2CF9AE}" pid="100" name="FSC#UVEKCFG@15.1700:EM_Address">
    <vt:lpwstr/>
  </property>
  <property fmtid="{D5CDD505-2E9C-101B-9397-08002B2CF9AE}" pid="101" name="FSC#UVEKCFG@15.1700:Abs_Nachname">
    <vt:lpwstr>Widmer</vt:lpwstr>
  </property>
  <property fmtid="{D5CDD505-2E9C-101B-9397-08002B2CF9AE}" pid="102" name="FSC#UVEKCFG@15.1700:Abs_Vorname">
    <vt:lpwstr>Esther</vt:lpwstr>
  </property>
  <property fmtid="{D5CDD505-2E9C-101B-9397-08002B2CF9AE}" pid="103" name="FSC#UVEKCFG@15.1700:Abs_Zeichen">
    <vt:lpwstr>Wer</vt:lpwstr>
  </property>
  <property fmtid="{D5CDD505-2E9C-101B-9397-08002B2CF9AE}" pid="104" name="FSC#UVEKCFG@15.1700:Anrede">
    <vt:lpwstr/>
  </property>
  <property fmtid="{D5CDD505-2E9C-101B-9397-08002B2CF9AE}" pid="105" name="FSC#UVEKCFG@15.1700:EM_Versandartspez">
    <vt:lpwstr/>
  </property>
  <property fmtid="{D5CDD505-2E9C-101B-9397-08002B2CF9AE}" pid="106" name="FSC#UVEKCFG@15.1700:Briefdatum">
    <vt:lpwstr>31.10.2016</vt:lpwstr>
  </property>
  <property fmtid="{D5CDD505-2E9C-101B-9397-08002B2CF9AE}" pid="107" name="FSC#UVEKCFG@15.1700:Empf_Zeichen">
    <vt:lpwstr/>
  </property>
  <property fmtid="{D5CDD505-2E9C-101B-9397-08002B2CF9AE}" pid="108" name="FSC#UVEKCFG@15.1700:FilialePLZ">
    <vt:lpwstr>4800</vt:lpwstr>
  </property>
  <property fmtid="{D5CDD505-2E9C-101B-9397-08002B2CF9AE}" pid="109" name="FSC#UVEKCFG@15.1700:Gegenstand">
    <vt:lpwstr>BETREFF</vt:lpwstr>
  </property>
  <property fmtid="{D5CDD505-2E9C-101B-9397-08002B2CF9AE}" pid="110" name="FSC#UVEKCFG@15.1700:Nummer">
    <vt:lpwstr>P441-1111</vt:lpwstr>
  </property>
  <property fmtid="{D5CDD505-2E9C-101B-9397-08002B2CF9AE}" pid="111" name="FSC#UVEKCFG@15.1700:Unterschrift_Nachname">
    <vt:lpwstr/>
  </property>
  <property fmtid="{D5CDD505-2E9C-101B-9397-08002B2CF9AE}" pid="112" name="FSC#UVEKCFG@15.1700:Unterschrift_Vorname">
    <vt:lpwstr/>
  </property>
  <property fmtid="{D5CDD505-2E9C-101B-9397-08002B2CF9AE}" pid="113" name="FSC#COOELAK@1.1001:Subject">
    <vt:lpwstr/>
  </property>
  <property fmtid="{D5CDD505-2E9C-101B-9397-08002B2CF9AE}" pid="114" name="FSC#COOELAK@1.1001:FileReference">
    <vt:lpwstr>534 -02080</vt:lpwstr>
  </property>
  <property fmtid="{D5CDD505-2E9C-101B-9397-08002B2CF9AE}" pid="115" name="FSC#COOELAK@1.1001:FileRefYear">
    <vt:lpwstr>2007</vt:lpwstr>
  </property>
  <property fmtid="{D5CDD505-2E9C-101B-9397-08002B2CF9AE}" pid="116" name="FSC#COOELAK@1.1001:FileRefOrdinal">
    <vt:lpwstr>2080</vt:lpwstr>
  </property>
  <property fmtid="{D5CDD505-2E9C-101B-9397-08002B2CF9AE}" pid="117" name="FSC#COOELAK@1.1001:FileRefOU">
    <vt:lpwstr/>
  </property>
  <property fmtid="{D5CDD505-2E9C-101B-9397-08002B2CF9AE}" pid="118" name="FSC#COOELAK@1.1001:Organization">
    <vt:lpwstr/>
  </property>
  <property fmtid="{D5CDD505-2E9C-101B-9397-08002B2CF9AE}" pid="119" name="FSC#COOELAK@1.1001:Owner">
    <vt:lpwstr>Widmer Esther, Zofingen</vt:lpwstr>
  </property>
  <property fmtid="{D5CDD505-2E9C-101B-9397-08002B2CF9AE}" pid="120" name="FSC#COOELAK@1.1001:OwnerExtension">
    <vt:lpwstr>+41 58 482 75 06</vt:lpwstr>
  </property>
  <property fmtid="{D5CDD505-2E9C-101B-9397-08002B2CF9AE}" pid="121" name="FSC#COOELAK@1.1001:OwnerFaxExtension">
    <vt:lpwstr>+41 58 482 75 90</vt:lpwstr>
  </property>
  <property fmtid="{D5CDD505-2E9C-101B-9397-08002B2CF9AE}" pid="122" name="FSC#COOELAK@1.1001:DispatchedBy">
    <vt:lpwstr/>
  </property>
  <property fmtid="{D5CDD505-2E9C-101B-9397-08002B2CF9AE}" pid="123" name="FSC#COOELAK@1.1001:DispatchedAt">
    <vt:lpwstr/>
  </property>
  <property fmtid="{D5CDD505-2E9C-101B-9397-08002B2CF9AE}" pid="124" name="FSC#COOELAK@1.1001:ApprovedBy">
    <vt:lpwstr/>
  </property>
  <property fmtid="{D5CDD505-2E9C-101B-9397-08002B2CF9AE}" pid="125" name="FSC#COOELAK@1.1001:ApprovedAt">
    <vt:lpwstr/>
  </property>
  <property fmtid="{D5CDD505-2E9C-101B-9397-08002B2CF9AE}" pid="126" name="FSC#COOELAK@1.1001:Department">
    <vt:lpwstr>Support F3 (ASTRA)</vt:lpwstr>
  </property>
  <property fmtid="{D5CDD505-2E9C-101B-9397-08002B2CF9AE}" pid="127" name="FSC#COOELAK@1.1001:CreatedAt">
    <vt:lpwstr>31.10.2016</vt:lpwstr>
  </property>
  <property fmtid="{D5CDD505-2E9C-101B-9397-08002B2CF9AE}" pid="128" name="FSC#COOELAK@1.1001:OU">
    <vt:lpwstr>Support F3 (ASTRA)</vt:lpwstr>
  </property>
  <property fmtid="{D5CDD505-2E9C-101B-9397-08002B2CF9AE}" pid="129" name="FSC#COOELAK@1.1001:Priority">
    <vt:lpwstr> ()</vt:lpwstr>
  </property>
  <property fmtid="{D5CDD505-2E9C-101B-9397-08002B2CF9AE}" pid="130" name="FSC#COOELAK@1.1001:ObjBarCode">
    <vt:lpwstr>*COO.2045.100.2.5124893*</vt:lpwstr>
  </property>
  <property fmtid="{D5CDD505-2E9C-101B-9397-08002B2CF9AE}" pid="131" name="FSC#COOELAK@1.1001:RefBarCode">
    <vt:lpwstr>*COO.2045.100.2.5124892*</vt:lpwstr>
  </property>
  <property fmtid="{D5CDD505-2E9C-101B-9397-08002B2CF9AE}" pid="132" name="FSC#COOELAK@1.1001:FileRefBarCode">
    <vt:lpwstr>*534 -02080*</vt:lpwstr>
  </property>
  <property fmtid="{D5CDD505-2E9C-101B-9397-08002B2CF9AE}" pid="133" name="FSC#COOELAK@1.1001:ExternalRef">
    <vt:lpwstr/>
  </property>
  <property fmtid="{D5CDD505-2E9C-101B-9397-08002B2CF9AE}" pid="134" name="FSC#COOELAK@1.1001:IncomingNumber">
    <vt:lpwstr/>
  </property>
  <property fmtid="{D5CDD505-2E9C-101B-9397-08002B2CF9AE}" pid="135" name="FSC#COOELAK@1.1001:IncomingSubject">
    <vt:lpwstr/>
  </property>
  <property fmtid="{D5CDD505-2E9C-101B-9397-08002B2CF9AE}" pid="136" name="FSC#COOELAK@1.1001:ProcessResponsible">
    <vt:lpwstr>Hochuli Marco, Zofingen</vt:lpwstr>
  </property>
  <property fmtid="{D5CDD505-2E9C-101B-9397-08002B2CF9AE}" pid="137" name="FSC#COOELAK@1.1001:ProcessResponsiblePhone">
    <vt:lpwstr>+41 62 745 75 05</vt:lpwstr>
  </property>
  <property fmtid="{D5CDD505-2E9C-101B-9397-08002B2CF9AE}" pid="138" name="FSC#COOELAK@1.1001:ProcessResponsibleMail">
    <vt:lpwstr>marco.hochuli@astra.admin.ch</vt:lpwstr>
  </property>
  <property fmtid="{D5CDD505-2E9C-101B-9397-08002B2CF9AE}" pid="139" name="FSC#COOELAK@1.1001:ProcessResponsibleFax">
    <vt:lpwstr>+41 58 482 75 90</vt:lpwstr>
  </property>
  <property fmtid="{D5CDD505-2E9C-101B-9397-08002B2CF9AE}" pid="140" name="FSC#COOELAK@1.1001:ApproverFirstName">
    <vt:lpwstr/>
  </property>
  <property fmtid="{D5CDD505-2E9C-101B-9397-08002B2CF9AE}" pid="141" name="FSC#COOELAK@1.1001:ApproverSurName">
    <vt:lpwstr/>
  </property>
  <property fmtid="{D5CDD505-2E9C-101B-9397-08002B2CF9AE}" pid="142" name="FSC#COOELAK@1.1001:ApproverTitle">
    <vt:lpwstr/>
  </property>
  <property fmtid="{D5CDD505-2E9C-101B-9397-08002B2CF9AE}" pid="143" name="FSC#COOELAK@1.1001:ExternalDate">
    <vt:lpwstr/>
  </property>
  <property fmtid="{D5CDD505-2E9C-101B-9397-08002B2CF9AE}" pid="144" name="FSC#COOELAK@1.1001:SettlementApprovedAt">
    <vt:lpwstr/>
  </property>
  <property fmtid="{D5CDD505-2E9C-101B-9397-08002B2CF9AE}" pid="145" name="FSC#COOELAK@1.1001:BaseNumber">
    <vt:lpwstr>534 </vt:lpwstr>
  </property>
  <property fmtid="{D5CDD505-2E9C-101B-9397-08002B2CF9AE}" pid="146" name="FSC#COOELAK@1.1001:CurrentUserRolePos">
    <vt:lpwstr>Sachbearbeiter/in</vt:lpwstr>
  </property>
  <property fmtid="{D5CDD505-2E9C-101B-9397-08002B2CF9AE}" pid="147" name="FSC#COOELAK@1.1001:CurrentUserEmail">
    <vt:lpwstr>esther.widmer@astra.admin.ch</vt:lpwstr>
  </property>
  <property fmtid="{D5CDD505-2E9C-101B-9397-08002B2CF9AE}" pid="148" name="FSC#ELAKGOV@1.1001:PersonalSubjGender">
    <vt:lpwstr/>
  </property>
  <property fmtid="{D5CDD505-2E9C-101B-9397-08002B2CF9AE}" pid="149" name="FSC#ELAKGOV@1.1001:PersonalSubjFirstName">
    <vt:lpwstr/>
  </property>
  <property fmtid="{D5CDD505-2E9C-101B-9397-08002B2CF9AE}" pid="150" name="FSC#ELAKGOV@1.1001:PersonalSubjSurName">
    <vt:lpwstr/>
  </property>
  <property fmtid="{D5CDD505-2E9C-101B-9397-08002B2CF9AE}" pid="151" name="FSC#ELAKGOV@1.1001:PersonalSubjSalutation">
    <vt:lpwstr/>
  </property>
  <property fmtid="{D5CDD505-2E9C-101B-9397-08002B2CF9AE}" pid="152" name="FSC#ELAKGOV@1.1001:PersonalSubjAddress">
    <vt:lpwstr/>
  </property>
  <property fmtid="{D5CDD505-2E9C-101B-9397-08002B2CF9AE}" pid="153" name="FSC#ATSTATECFG@1.1001:Office">
    <vt:lpwstr/>
  </property>
  <property fmtid="{D5CDD505-2E9C-101B-9397-08002B2CF9AE}" pid="154" name="FSC#ATSTATECFG@1.1001:Agent">
    <vt:lpwstr>Esther Widmer</vt:lpwstr>
  </property>
  <property fmtid="{D5CDD505-2E9C-101B-9397-08002B2CF9AE}" pid="155" name="FSC#ATSTATECFG@1.1001:AgentPhone">
    <vt:lpwstr>+41 58 482 75 06</vt:lpwstr>
  </property>
  <property fmtid="{D5CDD505-2E9C-101B-9397-08002B2CF9AE}" pid="156" name="FSC#ATSTATECFG@1.1001:DepartmentFax">
    <vt:lpwstr/>
  </property>
  <property fmtid="{D5CDD505-2E9C-101B-9397-08002B2CF9AE}" pid="157" name="FSC#ATSTATECFG@1.1001:DepartmentEmail">
    <vt:lpwstr/>
  </property>
  <property fmtid="{D5CDD505-2E9C-101B-9397-08002B2CF9AE}" pid="158" name="FSC#ATSTATECFG@1.1001:SubfileDate">
    <vt:lpwstr/>
  </property>
  <property fmtid="{D5CDD505-2E9C-101B-9397-08002B2CF9AE}" pid="159" name="FSC#ATSTATECFG@1.1001:SubfileSubject">
    <vt:lpwstr/>
  </property>
  <property fmtid="{D5CDD505-2E9C-101B-9397-08002B2CF9AE}" pid="160" name="FSC#ATSTATECFG@1.1001:DepartmentZipCode">
    <vt:lpwstr/>
  </property>
  <property fmtid="{D5CDD505-2E9C-101B-9397-08002B2CF9AE}" pid="161" name="FSC#ATSTATECFG@1.1001:DepartmentCountry">
    <vt:lpwstr/>
  </property>
  <property fmtid="{D5CDD505-2E9C-101B-9397-08002B2CF9AE}" pid="162" name="FSC#ATSTATECFG@1.1001:DepartmentCity">
    <vt:lpwstr/>
  </property>
  <property fmtid="{D5CDD505-2E9C-101B-9397-08002B2CF9AE}" pid="163" name="FSC#ATSTATECFG@1.1001:DepartmentStreet">
    <vt:lpwstr/>
  </property>
  <property fmtid="{D5CDD505-2E9C-101B-9397-08002B2CF9AE}" pid="164" name="FSC#ATSTATECFG@1.1001:DepartmentDVR">
    <vt:lpwstr/>
  </property>
  <property fmtid="{D5CDD505-2E9C-101B-9397-08002B2CF9AE}" pid="165" name="FSC#ATSTATECFG@1.1001:DepartmentUID">
    <vt:lpwstr/>
  </property>
  <property fmtid="{D5CDD505-2E9C-101B-9397-08002B2CF9AE}" pid="166" name="FSC#ATSTATECFG@1.1001:SubfileReference">
    <vt:lpwstr>534 -02080/00003/00019/00027</vt:lpwstr>
  </property>
  <property fmtid="{D5CDD505-2E9C-101B-9397-08002B2CF9AE}" pid="167" name="FSC#ATSTATECFG@1.1001:Clause">
    <vt:lpwstr/>
  </property>
  <property fmtid="{D5CDD505-2E9C-101B-9397-08002B2CF9AE}" pid="168" name="FSC#ATSTATECFG@1.1001:ApprovedSignature">
    <vt:lpwstr/>
  </property>
  <property fmtid="{D5CDD505-2E9C-101B-9397-08002B2CF9AE}" pid="169" name="FSC#ATSTATECFG@1.1001:BankAccount">
    <vt:lpwstr/>
  </property>
  <property fmtid="{D5CDD505-2E9C-101B-9397-08002B2CF9AE}" pid="170" name="FSC#ATSTATECFG@1.1001:BankAccountOwner">
    <vt:lpwstr/>
  </property>
  <property fmtid="{D5CDD505-2E9C-101B-9397-08002B2CF9AE}" pid="171" name="FSC#ATSTATECFG@1.1001:BankInstitute">
    <vt:lpwstr/>
  </property>
  <property fmtid="{D5CDD505-2E9C-101B-9397-08002B2CF9AE}" pid="172" name="FSC#ATSTATECFG@1.1001:BankAccountID">
    <vt:lpwstr/>
  </property>
  <property fmtid="{D5CDD505-2E9C-101B-9397-08002B2CF9AE}" pid="173" name="FSC#ATSTATECFG@1.1001:BankAccountIBAN">
    <vt:lpwstr/>
  </property>
  <property fmtid="{D5CDD505-2E9C-101B-9397-08002B2CF9AE}" pid="174" name="FSC#ATSTATECFG@1.1001:BankAccountBIC">
    <vt:lpwstr/>
  </property>
  <property fmtid="{D5CDD505-2E9C-101B-9397-08002B2CF9AE}" pid="175" name="FSC#ATSTATECFG@1.1001:BankName">
    <vt:lpwstr/>
  </property>
  <property fmtid="{D5CDD505-2E9C-101B-9397-08002B2CF9AE}" pid="176" name="FSC#COOSYSTEM@1.1:Container">
    <vt:lpwstr>COO.2045.100.2.5124893</vt:lpwstr>
  </property>
  <property fmtid="{D5CDD505-2E9C-101B-9397-08002B2CF9AE}" pid="177" name="FSC#FSCFOLIO@1.1001:docpropproject">
    <vt:lpwstr/>
  </property>
</Properties>
</file>